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62" r:id="rId4"/>
    <p:sldId id="259" r:id="rId5"/>
    <p:sldId id="258" r:id="rId6"/>
    <p:sldId id="260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hoe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 verbindingslijn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A6D117-8EE1-487A-998A-FBCC322FF9B6}" type="datetimeFigureOut">
              <a:rPr lang="nl-NL" smtClean="0"/>
              <a:t>23-9-2022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9D627B-B1D3-4DBB-97B0-D963A4E72185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Deel 1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EHBO</a:t>
            </a:r>
          </a:p>
        </p:txBody>
      </p:sp>
    </p:spTree>
    <p:extLst>
      <p:ext uri="{BB962C8B-B14F-4D97-AF65-F5344CB8AC3E}">
        <p14:creationId xmlns:p14="http://schemas.microsoft.com/office/powerpoint/2010/main" val="2114227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Transport spoedpatiënten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Draagmand kat</a:t>
            </a:r>
          </a:p>
          <a:p>
            <a:r>
              <a:rPr lang="nl-NL" dirty="0"/>
              <a:t>Zelf lopen hond</a:t>
            </a:r>
          </a:p>
          <a:p>
            <a:r>
              <a:rPr lang="nl-NL" dirty="0"/>
              <a:t>Brancard</a:t>
            </a:r>
          </a:p>
        </p:txBody>
      </p:sp>
    </p:spTree>
    <p:extLst>
      <p:ext uri="{BB962C8B-B14F-4D97-AF65-F5344CB8AC3E}">
        <p14:creationId xmlns:p14="http://schemas.microsoft.com/office/powerpoint/2010/main" val="2905669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Spoedonderzoek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SPAR en CRASH</a:t>
            </a:r>
          </a:p>
          <a:p>
            <a:r>
              <a:rPr lang="nl-NL" dirty="0"/>
              <a:t>ABCDE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i="1" dirty="0"/>
              <a:t>Opdracht 5: </a:t>
            </a:r>
            <a:r>
              <a:rPr lang="nl-NL" i="1" dirty="0"/>
              <a:t>We gaan kort de SPAR en CRASH methode uitwerken. Zorg dat je dit uitwerkt en meeschrijft tijdens de uitleg. </a:t>
            </a:r>
          </a:p>
        </p:txBody>
      </p:sp>
    </p:spTree>
    <p:extLst>
      <p:ext uri="{BB962C8B-B14F-4D97-AF65-F5344CB8AC3E}">
        <p14:creationId xmlns:p14="http://schemas.microsoft.com/office/powerpoint/2010/main" val="13421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SPAR-protocol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Slijmvliezen</a:t>
            </a:r>
          </a:p>
          <a:p>
            <a:r>
              <a:rPr lang="nl-NL" dirty="0"/>
              <a:t>Pols</a:t>
            </a:r>
          </a:p>
          <a:p>
            <a:r>
              <a:rPr lang="nl-NL" dirty="0"/>
              <a:t>Ademhaling</a:t>
            </a:r>
          </a:p>
          <a:p>
            <a:r>
              <a:rPr lang="nl-NL" dirty="0"/>
              <a:t>Reflexen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2583842" y="4478506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onderzoeken</a:t>
            </a:r>
          </a:p>
        </p:txBody>
      </p:sp>
    </p:spTree>
    <p:extLst>
      <p:ext uri="{BB962C8B-B14F-4D97-AF65-F5344CB8AC3E}">
        <p14:creationId xmlns:p14="http://schemas.microsoft.com/office/powerpoint/2010/main" val="1481196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CRASH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Hoe leg je het dier neer?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Circulatie</a:t>
            </a:r>
          </a:p>
          <a:p>
            <a:r>
              <a:rPr lang="nl-NL" dirty="0"/>
              <a:t>Respiratie</a:t>
            </a:r>
          </a:p>
          <a:p>
            <a:r>
              <a:rPr lang="nl-NL" dirty="0" err="1"/>
              <a:t>Arterïele</a:t>
            </a:r>
            <a:r>
              <a:rPr lang="nl-NL" dirty="0"/>
              <a:t> bloedingen</a:t>
            </a:r>
          </a:p>
          <a:p>
            <a:r>
              <a:rPr lang="nl-NL" dirty="0"/>
              <a:t>Shock</a:t>
            </a:r>
          </a:p>
          <a:p>
            <a:r>
              <a:rPr lang="nl-NL" dirty="0"/>
              <a:t>Hersenverschijnselen</a:t>
            </a:r>
          </a:p>
        </p:txBody>
      </p:sp>
      <p:sp>
        <p:nvSpPr>
          <p:cNvPr id="4" name="Rechthoek 3"/>
          <p:cNvSpPr/>
          <p:nvPr/>
        </p:nvSpPr>
        <p:spPr>
          <a:xfrm>
            <a:off x="3923928" y="5013176"/>
            <a:ext cx="39629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7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handelen</a:t>
            </a:r>
          </a:p>
        </p:txBody>
      </p:sp>
    </p:spTree>
    <p:extLst>
      <p:ext uri="{BB962C8B-B14F-4D97-AF65-F5344CB8AC3E}">
        <p14:creationId xmlns:p14="http://schemas.microsoft.com/office/powerpoint/2010/main" val="868161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ABCDE-protocol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err="1"/>
              <a:t>Airway</a:t>
            </a:r>
            <a:endParaRPr lang="nl-NL" dirty="0"/>
          </a:p>
          <a:p>
            <a:r>
              <a:rPr lang="nl-NL" dirty="0" err="1"/>
              <a:t>Breathing</a:t>
            </a:r>
            <a:endParaRPr lang="nl-NL" dirty="0"/>
          </a:p>
          <a:p>
            <a:r>
              <a:rPr lang="nl-NL" dirty="0" err="1"/>
              <a:t>Circulation</a:t>
            </a:r>
            <a:endParaRPr lang="nl-NL" dirty="0"/>
          </a:p>
          <a:p>
            <a:r>
              <a:rPr lang="nl-NL" dirty="0" err="1"/>
              <a:t>Disabilities</a:t>
            </a:r>
            <a:endParaRPr lang="nl-NL" dirty="0"/>
          </a:p>
          <a:p>
            <a:r>
              <a:rPr lang="nl-NL" dirty="0"/>
              <a:t>Exposure/Environment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i="1" dirty="0"/>
              <a:t>Opdracht 6:</a:t>
            </a:r>
            <a:r>
              <a:rPr lang="nl-NL" i="1" dirty="0"/>
              <a:t> We gaan de ABCDE-Protocol uitwerken. Schrijf mee tijdens de uitleg.  </a:t>
            </a:r>
          </a:p>
        </p:txBody>
      </p:sp>
    </p:spTree>
    <p:extLst>
      <p:ext uri="{BB962C8B-B14F-4D97-AF65-F5344CB8AC3E}">
        <p14:creationId xmlns:p14="http://schemas.microsoft.com/office/powerpoint/2010/main" val="665298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Airway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Is de </a:t>
            </a:r>
            <a:r>
              <a:rPr lang="nl-NL" dirty="0" err="1"/>
              <a:t>ademweg</a:t>
            </a:r>
            <a:r>
              <a:rPr lang="nl-NL" dirty="0"/>
              <a:t> vrij?</a:t>
            </a:r>
          </a:p>
          <a:p>
            <a:r>
              <a:rPr lang="nl-NL" dirty="0" err="1"/>
              <a:t>Heimlich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628800"/>
            <a:ext cx="4392488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1885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Breathing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Type ademhaling</a:t>
            </a:r>
          </a:p>
          <a:p>
            <a:r>
              <a:rPr lang="nl-NL" dirty="0"/>
              <a:t>Frequentie</a:t>
            </a:r>
          </a:p>
          <a:p>
            <a:r>
              <a:rPr lang="nl-NL" dirty="0"/>
              <a:t>Kleur slijmvliezen</a:t>
            </a:r>
          </a:p>
          <a:p>
            <a:r>
              <a:rPr lang="nl-NL" dirty="0"/>
              <a:t>Beademen?</a:t>
            </a:r>
          </a:p>
        </p:txBody>
      </p:sp>
    </p:spTree>
    <p:extLst>
      <p:ext uri="{BB962C8B-B14F-4D97-AF65-F5344CB8AC3E}">
        <p14:creationId xmlns:p14="http://schemas.microsoft.com/office/powerpoint/2010/main" val="2177130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Circulation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Pols</a:t>
            </a:r>
          </a:p>
          <a:p>
            <a:r>
              <a:rPr lang="nl-NL" dirty="0"/>
              <a:t>Slijmvliezen </a:t>
            </a:r>
            <a:r>
              <a:rPr lang="nl-NL" dirty="0">
                <a:sym typeface="Wingdings" panose="05000000000000000000" pitchFamily="2" charset="2"/>
              </a:rPr>
              <a:t> CRT</a:t>
            </a:r>
            <a:endParaRPr lang="nl-NL" dirty="0"/>
          </a:p>
          <a:p>
            <a:r>
              <a:rPr lang="nl-NL" dirty="0"/>
              <a:t>Shock</a:t>
            </a:r>
          </a:p>
          <a:p>
            <a:r>
              <a:rPr lang="nl-NL" dirty="0"/>
              <a:t>Reanimeren</a:t>
            </a:r>
          </a:p>
        </p:txBody>
      </p:sp>
    </p:spTree>
    <p:extLst>
      <p:ext uri="{BB962C8B-B14F-4D97-AF65-F5344CB8AC3E}">
        <p14:creationId xmlns:p14="http://schemas.microsoft.com/office/powerpoint/2010/main" val="16111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Disabilities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Bewustzijn:</a:t>
            </a:r>
          </a:p>
          <a:p>
            <a:pPr lvl="1"/>
            <a:r>
              <a:rPr lang="nl-NL" dirty="0"/>
              <a:t>Opgewonden</a:t>
            </a:r>
          </a:p>
          <a:p>
            <a:pPr lvl="1"/>
            <a:r>
              <a:rPr lang="nl-NL" dirty="0"/>
              <a:t>Attent</a:t>
            </a:r>
          </a:p>
          <a:p>
            <a:pPr lvl="1"/>
            <a:r>
              <a:rPr lang="nl-NL" dirty="0"/>
              <a:t>Verlaagd bewustzijnsniveau</a:t>
            </a:r>
          </a:p>
          <a:p>
            <a:pPr lvl="1"/>
            <a:r>
              <a:rPr lang="nl-NL" dirty="0" err="1"/>
              <a:t>Sopor</a:t>
            </a:r>
            <a:r>
              <a:rPr lang="nl-NL" dirty="0"/>
              <a:t>: verminderd bewustzijn</a:t>
            </a:r>
          </a:p>
          <a:p>
            <a:pPr lvl="1"/>
            <a:r>
              <a:rPr lang="nl-NL" dirty="0" err="1"/>
              <a:t>Stupor</a:t>
            </a:r>
            <a:r>
              <a:rPr lang="nl-NL" dirty="0"/>
              <a:t>: bewusteloos</a:t>
            </a:r>
          </a:p>
          <a:p>
            <a:pPr lvl="1"/>
            <a:r>
              <a:rPr lang="nl-NL" dirty="0"/>
              <a:t>Coma: diep bewusteloos</a:t>
            </a:r>
          </a:p>
          <a:p>
            <a:pPr lvl="1"/>
            <a:r>
              <a:rPr lang="nl-NL" dirty="0"/>
              <a:t>Dood </a:t>
            </a:r>
          </a:p>
          <a:p>
            <a:r>
              <a:rPr lang="nl-NL" dirty="0"/>
              <a:t>Reflexen testen</a:t>
            </a:r>
          </a:p>
        </p:txBody>
      </p:sp>
    </p:spTree>
    <p:extLst>
      <p:ext uri="{BB962C8B-B14F-4D97-AF65-F5344CB8AC3E}">
        <p14:creationId xmlns:p14="http://schemas.microsoft.com/office/powerpoint/2010/main" val="3155136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Exposure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Temperatuur </a:t>
            </a:r>
            <a:r>
              <a:rPr lang="nl-NL"/>
              <a:t>&amp; buitenkant van het dier</a:t>
            </a:r>
          </a:p>
          <a:p>
            <a:r>
              <a:rPr lang="nl-NL" dirty="0"/>
              <a:t>Onderkoeling</a:t>
            </a:r>
          </a:p>
          <a:p>
            <a:r>
              <a:rPr lang="nl-NL" dirty="0"/>
              <a:t>Oververhitting </a:t>
            </a:r>
          </a:p>
        </p:txBody>
      </p:sp>
    </p:spTree>
    <p:extLst>
      <p:ext uri="{BB962C8B-B14F-4D97-AF65-F5344CB8AC3E}">
        <p14:creationId xmlns:p14="http://schemas.microsoft.com/office/powerpoint/2010/main" val="1518223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EHBO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Doelen:</a:t>
            </a:r>
          </a:p>
          <a:p>
            <a:r>
              <a:rPr lang="nl-NL" dirty="0"/>
              <a:t>Redden van het leven van een dier</a:t>
            </a:r>
          </a:p>
          <a:p>
            <a:r>
              <a:rPr lang="nl-NL" dirty="0"/>
              <a:t>Het lijden van een dier verlichten</a:t>
            </a:r>
          </a:p>
          <a:p>
            <a:r>
              <a:rPr lang="nl-NL" dirty="0"/>
              <a:t>Verergeren van klachten voorkomen</a:t>
            </a:r>
          </a:p>
          <a:p>
            <a:r>
              <a:rPr lang="nl-NL" dirty="0"/>
              <a:t>Herstel van het dier bevorderen</a:t>
            </a:r>
          </a:p>
        </p:txBody>
      </p:sp>
    </p:spTree>
    <p:extLst>
      <p:ext uri="{BB962C8B-B14F-4D97-AF65-F5344CB8AC3E}">
        <p14:creationId xmlns:p14="http://schemas.microsoft.com/office/powerpoint/2010/main" val="45489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Regels van de EHBO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Blijf rustig!</a:t>
            </a:r>
          </a:p>
          <a:p>
            <a:r>
              <a:rPr lang="nl-NL" dirty="0"/>
              <a:t>Let op gevaar voor jezelf, dier en omgeving.</a:t>
            </a:r>
          </a:p>
          <a:p>
            <a:r>
              <a:rPr lang="nl-NL" dirty="0"/>
              <a:t>Voorkom onnodige afkoeling van het dier</a:t>
            </a:r>
          </a:p>
          <a:p>
            <a:r>
              <a:rPr lang="nl-NL" dirty="0"/>
              <a:t>Informeer zo snel mogelijk de dierenarts en geef je bevindingen door.</a:t>
            </a:r>
          </a:p>
        </p:txBody>
      </p:sp>
    </p:spTree>
    <p:extLst>
      <p:ext uri="{BB962C8B-B14F-4D97-AF65-F5344CB8AC3E}">
        <p14:creationId xmlns:p14="http://schemas.microsoft.com/office/powerpoint/2010/main" val="2773881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Triage; wat is dat en hoe doe je dat?</a:t>
            </a:r>
          </a:p>
          <a:p>
            <a:r>
              <a:rPr lang="nl-NL" dirty="0"/>
              <a:t>Hanteren en vervoeren van dieren</a:t>
            </a:r>
          </a:p>
          <a:p>
            <a:r>
              <a:rPr lang="nl-NL" dirty="0"/>
              <a:t>Spoedonderzoek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598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Triage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vraaggesprek om ernst van de spoedsituatie in te kunnen schatten.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b="1" i="1" dirty="0"/>
              <a:t>Opdracht 1: </a:t>
            </a:r>
            <a:r>
              <a:rPr lang="nl-NL" i="1" dirty="0"/>
              <a:t>Bedenk een aantal vragen die jij aan een eigenaar/aanwezig persoon zou willen stellen wanneer deze bij een gewond dier staat. </a:t>
            </a:r>
          </a:p>
        </p:txBody>
      </p:sp>
    </p:spTree>
    <p:extLst>
      <p:ext uri="{BB962C8B-B14F-4D97-AF65-F5344CB8AC3E}">
        <p14:creationId xmlns:p14="http://schemas.microsoft.com/office/powerpoint/2010/main" val="526482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Spoedgevallen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Levensbedreigende spoedgevallen</a:t>
            </a:r>
          </a:p>
          <a:p>
            <a:r>
              <a:rPr lang="nl-NL" dirty="0"/>
              <a:t>Niet direct levensbedreigende spoedgevallen</a:t>
            </a:r>
          </a:p>
          <a:p>
            <a:r>
              <a:rPr lang="nl-NL" dirty="0"/>
              <a:t>Lichte spoedgevallen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b="1" i="1" dirty="0"/>
              <a:t>Opdracht 2: </a:t>
            </a:r>
            <a:r>
              <a:rPr lang="nl-NL" i="1" dirty="0"/>
              <a:t>Bedenk bij de bovenstaande spoedgevallen enkele voorbeelden.</a:t>
            </a:r>
          </a:p>
        </p:txBody>
      </p:sp>
    </p:spTree>
    <p:extLst>
      <p:ext uri="{BB962C8B-B14F-4D97-AF65-F5344CB8AC3E}">
        <p14:creationId xmlns:p14="http://schemas.microsoft.com/office/powerpoint/2010/main" val="2643066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nl-NL" dirty="0"/>
              <a:t>Vragen die ze bij de dierenartspraktijk gaan vragen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Wat is de aard van het letsel?</a:t>
            </a:r>
          </a:p>
          <a:p>
            <a:r>
              <a:rPr lang="nl-NL" dirty="0"/>
              <a:t>Hoe ernstig is het?</a:t>
            </a:r>
          </a:p>
          <a:p>
            <a:r>
              <a:rPr lang="nl-NL" dirty="0"/>
              <a:t>Wanneer is het gebeurd of begonnen? Is de situatie stabiel?</a:t>
            </a:r>
          </a:p>
          <a:p>
            <a:r>
              <a:rPr lang="nl-NL" dirty="0"/>
              <a:t>Diersoort, ras, geslacht, leeftijd?</a:t>
            </a:r>
          </a:p>
          <a:p>
            <a:r>
              <a:rPr lang="nl-NL" dirty="0"/>
              <a:t>Voorgeschiedenis en medicatie?</a:t>
            </a:r>
          </a:p>
          <a:p>
            <a:r>
              <a:rPr lang="nl-NL" dirty="0"/>
              <a:t>Waar bent u nu?</a:t>
            </a:r>
          </a:p>
          <a:p>
            <a:r>
              <a:rPr lang="nl-NL" dirty="0"/>
              <a:t>Naam, adres </a:t>
            </a:r>
            <a:r>
              <a:rPr lang="nl-NL" dirty="0" err="1"/>
              <a:t>èn</a:t>
            </a:r>
            <a:r>
              <a:rPr lang="nl-NL" dirty="0"/>
              <a:t> telefoonnummer eigenaar.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0162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i="1" dirty="0"/>
              <a:t>Opdracht 3: </a:t>
            </a:r>
            <a:r>
              <a:rPr lang="nl-NL" i="1" dirty="0"/>
              <a:t>Jullie hebben bij opdracht 2 enkele spoedgevallen bedacht. Deze gaan we eerst bespreken. Nu gaan jullie bij deze spoedgevallen bedenken wat er moet gebeuren, wat moet jij als dierverzorger/EHBO’er doen?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0696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Hanteren van spoedpatiënten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i="1" dirty="0"/>
              <a:t>Opdracht 4: </a:t>
            </a:r>
            <a:r>
              <a:rPr lang="nl-NL" i="1" dirty="0"/>
              <a:t>Wat is ook alweer het verschil tussen hanteren en fixeren? En waar moet je hierbij goed op letten?</a:t>
            </a:r>
          </a:p>
          <a:p>
            <a:pPr marL="0" indent="0">
              <a:buNone/>
            </a:pPr>
            <a:endParaRPr lang="nl-NL" i="1" dirty="0"/>
          </a:p>
          <a:p>
            <a:r>
              <a:rPr lang="nl-NL" dirty="0"/>
              <a:t>Fixeren </a:t>
            </a:r>
          </a:p>
          <a:p>
            <a:r>
              <a:rPr lang="nl-NL" dirty="0"/>
              <a:t>‘</a:t>
            </a:r>
            <a:r>
              <a:rPr lang="nl-NL" dirty="0" err="1"/>
              <a:t>Dwang’middelen</a:t>
            </a:r>
            <a:endParaRPr lang="nl-NL" dirty="0"/>
          </a:p>
          <a:p>
            <a:pPr lvl="1"/>
            <a:r>
              <a:rPr lang="nl-NL" dirty="0"/>
              <a:t>Handdoek</a:t>
            </a:r>
          </a:p>
          <a:p>
            <a:pPr lvl="1"/>
            <a:r>
              <a:rPr lang="nl-NL" dirty="0"/>
              <a:t>Vangstok</a:t>
            </a:r>
          </a:p>
          <a:p>
            <a:pPr lvl="1"/>
            <a:r>
              <a:rPr lang="nl-NL" dirty="0"/>
              <a:t>Doos</a:t>
            </a:r>
          </a:p>
          <a:p>
            <a:pPr lvl="1"/>
            <a:r>
              <a:rPr lang="nl-NL" dirty="0"/>
              <a:t>Snuitje/muilkorf</a:t>
            </a:r>
          </a:p>
          <a:p>
            <a:pPr lvl="1"/>
            <a:r>
              <a:rPr lang="nl-NL" dirty="0"/>
              <a:t>Strikbandje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74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Civie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402</TotalTime>
  <Words>408</Words>
  <Application>Microsoft Office PowerPoint</Application>
  <PresentationFormat>Diavoorstelling (4:3)</PresentationFormat>
  <Paragraphs>107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Georgia</vt:lpstr>
      <vt:lpstr>Wingdings</vt:lpstr>
      <vt:lpstr>Wingdings 2</vt:lpstr>
      <vt:lpstr>Civiel</vt:lpstr>
      <vt:lpstr>EHBO</vt:lpstr>
      <vt:lpstr>EHBO</vt:lpstr>
      <vt:lpstr>Regels van de EHBO</vt:lpstr>
      <vt:lpstr>Vandaag</vt:lpstr>
      <vt:lpstr>Triage</vt:lpstr>
      <vt:lpstr>Spoedgevallen</vt:lpstr>
      <vt:lpstr>Vragen die ze bij de dierenartspraktijk gaan vragen</vt:lpstr>
      <vt:lpstr>Aan de slag!</vt:lpstr>
      <vt:lpstr>Hanteren van spoedpatiënten</vt:lpstr>
      <vt:lpstr>Transport spoedpatiënten</vt:lpstr>
      <vt:lpstr>Spoedonderzoek</vt:lpstr>
      <vt:lpstr>SPAR-protocol</vt:lpstr>
      <vt:lpstr>CRASH</vt:lpstr>
      <vt:lpstr>ABCDE-protocol</vt:lpstr>
      <vt:lpstr>Airway</vt:lpstr>
      <vt:lpstr>Breathing</vt:lpstr>
      <vt:lpstr>Circulation </vt:lpstr>
      <vt:lpstr>Disabilities</vt:lpstr>
      <vt:lpstr>Exposure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EHBO &amp; behandeling spoedpatiënt</dc:title>
  <dc:creator>Anne Avezaat - van Boxtel</dc:creator>
  <cp:lastModifiedBy>Nikki Pots</cp:lastModifiedBy>
  <cp:revision>24</cp:revision>
  <dcterms:created xsi:type="dcterms:W3CDTF">2017-05-26T18:52:08Z</dcterms:created>
  <dcterms:modified xsi:type="dcterms:W3CDTF">2022-09-23T07:42:07Z</dcterms:modified>
</cp:coreProperties>
</file>